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59" r:id="rId11"/>
    <p:sldId id="258" r:id="rId12"/>
    <p:sldId id="269" r:id="rId13"/>
    <p:sldId id="266" r:id="rId14"/>
    <p:sldId id="274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0E78-A8BC-47E5-87CF-7DDDAC84CF63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AC83-E02E-4364-9851-3F31CE39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cOS" TargetMode="External"/><Relationship Id="rId13" Type="http://schemas.openxmlformats.org/officeDocument/2006/relationships/hyperlink" Target="https://en.wikipedia.org/wiki/Web_application" TargetMode="External"/><Relationship Id="rId3" Type="http://schemas.openxmlformats.org/officeDocument/2006/relationships/hyperlink" Target="https://en.wikipedia.org/wiki/Algebra" TargetMode="External"/><Relationship Id="rId7" Type="http://schemas.openxmlformats.org/officeDocument/2006/relationships/hyperlink" Target="https://en.wikipedia.org/wiki/Microsoft_Windows" TargetMode="External"/><Relationship Id="rId12" Type="http://schemas.openxmlformats.org/officeDocument/2006/relationships/hyperlink" Target="https://en.wikipedia.org/wiki/Windows_Store" TargetMode="External"/><Relationship Id="rId2" Type="http://schemas.openxmlformats.org/officeDocument/2006/relationships/hyperlink" Target="https://en.wikipedia.org/wiki/Interactive_geometry_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ross-platform" TargetMode="External"/><Relationship Id="rId11" Type="http://schemas.openxmlformats.org/officeDocument/2006/relationships/hyperlink" Target="https://en.wikipedia.org/wiki/IPad" TargetMode="External"/><Relationship Id="rId5" Type="http://schemas.openxmlformats.org/officeDocument/2006/relationships/hyperlink" Target="https://en.wikipedia.org/wiki/Calculus" TargetMode="External"/><Relationship Id="rId10" Type="http://schemas.openxmlformats.org/officeDocument/2006/relationships/hyperlink" Target="https://en.wikipedia.org/wiki/Android_(operating_system)" TargetMode="External"/><Relationship Id="rId4" Type="http://schemas.openxmlformats.org/officeDocument/2006/relationships/hyperlink" Target="https://en.wikipedia.org/wiki/Statistics" TargetMode="External"/><Relationship Id="rId9" Type="http://schemas.openxmlformats.org/officeDocument/2006/relationships/hyperlink" Target="https://en.wikipedia.org/wiki/Linux" TargetMode="External"/><Relationship Id="rId14" Type="http://schemas.openxmlformats.org/officeDocument/2006/relationships/hyperlink" Target="https://en.wikipedia.org/wiki/HTML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GeoGebra</a:t>
            </a:r>
            <a:r>
              <a:rPr lang="en-US" b="1" dirty="0" smtClean="0"/>
              <a:t> 1</a:t>
            </a:r>
            <a:br>
              <a:rPr lang="en-US" b="1" dirty="0" smtClean="0"/>
            </a:br>
            <a:r>
              <a:rPr lang="en-US" b="1" dirty="0" smtClean="0"/>
              <a:t>Introduction and Basic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Warabhorn Preechaporn</a:t>
            </a:r>
          </a:p>
          <a:p>
            <a:r>
              <a:rPr lang="en-US" dirty="0" smtClean="0"/>
              <a:t>Training </a:t>
            </a:r>
            <a:r>
              <a:rPr lang="en-US" dirty="0" err="1" smtClean="0"/>
              <a:t>Programme</a:t>
            </a:r>
            <a:r>
              <a:rPr lang="en-US" dirty="0" smtClean="0"/>
              <a:t> Division</a:t>
            </a:r>
          </a:p>
          <a:p>
            <a:r>
              <a:rPr lang="en-US" dirty="0" smtClean="0"/>
              <a:t>SEAMEO RECSAM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93" y="793377"/>
            <a:ext cx="8668413" cy="5922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539" y="-129953"/>
            <a:ext cx="307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GeoGebra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" y="1109306"/>
            <a:ext cx="11978703" cy="4857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2936" y="121023"/>
            <a:ext cx="6706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Interface of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GeoGebra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0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4" y="923057"/>
            <a:ext cx="11134164" cy="5794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3025" y="170347"/>
            <a:ext cx="5125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GeoGebra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Classic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3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130393"/>
            <a:ext cx="9858375" cy="5457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9942" y="147917"/>
            <a:ext cx="4672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GeoGebra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Apps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5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434" y="2967335"/>
            <a:ext cx="9365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GeoGebra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Classic Apps Tutorials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4" y="304799"/>
            <a:ext cx="2533651" cy="2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Apps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Graphing</a:t>
            </a:r>
          </a:p>
          <a:p>
            <a:r>
              <a:rPr lang="en-US" sz="3600" dirty="0" smtClean="0"/>
              <a:t>Geometry</a:t>
            </a:r>
          </a:p>
          <a:p>
            <a:r>
              <a:rPr lang="en-US" sz="3600" dirty="0" smtClean="0"/>
              <a:t>3D Graphics</a:t>
            </a:r>
          </a:p>
          <a:p>
            <a:r>
              <a:rPr lang="en-US" sz="3600" dirty="0" smtClean="0"/>
              <a:t>CAS</a:t>
            </a:r>
          </a:p>
          <a:p>
            <a:r>
              <a:rPr lang="en-US" sz="3600" dirty="0" smtClean="0"/>
              <a:t>Spreadsheet</a:t>
            </a:r>
          </a:p>
          <a:p>
            <a:r>
              <a:rPr lang="en-US" sz="3600" dirty="0" smtClean="0"/>
              <a:t>Probability</a:t>
            </a:r>
          </a:p>
          <a:p>
            <a:r>
              <a:rPr lang="en-US" sz="3600" dirty="0" smtClean="0"/>
              <a:t>Exam Mode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17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73" y="163326"/>
            <a:ext cx="6517798" cy="6531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4415" y="802358"/>
            <a:ext cx="2812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Graphing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7" y="1962149"/>
            <a:ext cx="4932986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91" y="379459"/>
            <a:ext cx="6944940" cy="6099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830" y="896488"/>
            <a:ext cx="306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Geometry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2297067"/>
            <a:ext cx="4452082" cy="29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69" y="143020"/>
            <a:ext cx="5600981" cy="6643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983" y="179794"/>
            <a:ext cx="5537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3D Graphics &amp; CAS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3" y="1103124"/>
            <a:ext cx="4778659" cy="2491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0" y="3706730"/>
            <a:ext cx="4764371" cy="30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00" y="211931"/>
            <a:ext cx="6897314" cy="6525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446" y="519970"/>
            <a:ext cx="4564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Spreadsheet &amp;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Probability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93" y="500026"/>
            <a:ext cx="7493669" cy="4360984"/>
          </a:xfrm>
        </p:spPr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4000" b="1" dirty="0" err="1"/>
              <a:t>GeoGebra</a:t>
            </a:r>
            <a:r>
              <a:rPr lang="en-US" sz="4000" dirty="0"/>
              <a:t> was created by </a:t>
            </a:r>
            <a:r>
              <a:rPr lang="en-US" sz="4000" b="1" dirty="0"/>
              <a:t>Markus </a:t>
            </a:r>
            <a:r>
              <a:rPr lang="en-US" sz="4000" b="1" dirty="0" err="1"/>
              <a:t>Hohenwarter</a:t>
            </a:r>
            <a:r>
              <a:rPr lang="en-US" sz="4000" dirty="0"/>
              <a:t> in 2001/2002 as part of his </a:t>
            </a:r>
            <a:r>
              <a:rPr lang="en-US" sz="4000" dirty="0" smtClean="0"/>
              <a:t>master's </a:t>
            </a:r>
            <a:r>
              <a:rPr lang="en-US" sz="4000" dirty="0"/>
              <a:t>thesis in mathematics </a:t>
            </a:r>
            <a:r>
              <a:rPr lang="en-US" sz="4000" dirty="0" smtClean="0"/>
              <a:t>education </a:t>
            </a:r>
            <a:r>
              <a:rPr lang="en-US" sz="4000" dirty="0"/>
              <a:t>and computer science at the University of Salzburg in Austria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9" y="696977"/>
            <a:ext cx="3181950" cy="4231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70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GeoGebra</a:t>
            </a:r>
            <a:r>
              <a:rPr lang="en-US" dirty="0"/>
              <a:t> is an </a:t>
            </a:r>
            <a:r>
              <a:rPr lang="en-US" dirty="0" smtClean="0">
                <a:hlinkClick r:id="rId2" tooltip="Interactive geometry software"/>
              </a:rPr>
              <a:t>interactive geometry</a:t>
            </a:r>
            <a:r>
              <a:rPr lang="en-US" dirty="0"/>
              <a:t>, </a:t>
            </a:r>
            <a:r>
              <a:rPr lang="en-US" dirty="0" smtClean="0">
                <a:hlinkClick r:id="rId3" tooltip="Algebra"/>
              </a:rPr>
              <a:t>algebra</a:t>
            </a:r>
            <a:r>
              <a:rPr lang="en-US" dirty="0"/>
              <a:t>, </a:t>
            </a:r>
            <a:r>
              <a:rPr lang="en-US" dirty="0" smtClean="0">
                <a:hlinkClick r:id="rId4" tooltip="Statistics"/>
              </a:rPr>
              <a:t>statistics</a:t>
            </a:r>
            <a:r>
              <a:rPr lang="en-US" dirty="0"/>
              <a:t> 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>
                <a:hlinkClick r:id="rId5" tooltip="Calculus"/>
              </a:rPr>
              <a:t>calculus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	application</a:t>
            </a:r>
            <a:r>
              <a:rPr lang="en-US" dirty="0"/>
              <a:t>, intended for learning and teaching mathematics and </a:t>
            </a:r>
            <a:r>
              <a:rPr lang="en-US" dirty="0" smtClean="0"/>
              <a:t>	science </a:t>
            </a:r>
            <a:r>
              <a:rPr lang="en-US" dirty="0"/>
              <a:t>from primary school to university level. </a:t>
            </a:r>
          </a:p>
          <a:p>
            <a:r>
              <a:rPr lang="en-US" dirty="0" err="1" smtClean="0"/>
              <a:t>GeoGebra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available </a:t>
            </a:r>
            <a:r>
              <a:rPr lang="en-US" dirty="0"/>
              <a:t>on </a:t>
            </a:r>
            <a:r>
              <a:rPr lang="en-US" dirty="0">
                <a:hlinkClick r:id="rId6" tooltip="Cross-platform"/>
              </a:rPr>
              <a:t>multiple platforms</a:t>
            </a:r>
            <a:r>
              <a:rPr lang="en-US" dirty="0"/>
              <a:t> with its desktop </a:t>
            </a:r>
            <a:r>
              <a:rPr lang="en-US" dirty="0" smtClean="0"/>
              <a:t>	applications for</a:t>
            </a:r>
            <a:r>
              <a:rPr lang="en-US" dirty="0"/>
              <a:t> </a:t>
            </a:r>
            <a:r>
              <a:rPr lang="en-US" dirty="0">
                <a:hlinkClick r:id="rId7" tooltip="Microsoft Windows"/>
              </a:rPr>
              <a:t>Windows</a:t>
            </a:r>
            <a:r>
              <a:rPr lang="en-US" dirty="0"/>
              <a:t>, </a:t>
            </a:r>
            <a:r>
              <a:rPr lang="en-US" dirty="0" err="1">
                <a:hlinkClick r:id="rId8" tooltip="MacOS"/>
              </a:rPr>
              <a:t>macOS</a:t>
            </a:r>
            <a:r>
              <a:rPr lang="en-US" dirty="0"/>
              <a:t> and </a:t>
            </a:r>
            <a:r>
              <a:rPr lang="en-US" dirty="0">
                <a:hlinkClick r:id="rId9" tooltip="Linux"/>
              </a:rPr>
              <a:t>Linux</a:t>
            </a:r>
            <a:r>
              <a:rPr lang="en-US" dirty="0"/>
              <a:t>, with its tablet apps </a:t>
            </a:r>
            <a:r>
              <a:rPr lang="en-US" dirty="0" smtClean="0"/>
              <a:t>	for</a:t>
            </a:r>
            <a:r>
              <a:rPr lang="en-US" dirty="0"/>
              <a:t> </a:t>
            </a:r>
            <a:r>
              <a:rPr lang="en-US" dirty="0">
                <a:hlinkClick r:id="rId10" tooltip="Android (operating system)"/>
              </a:rPr>
              <a:t>Android</a:t>
            </a:r>
            <a:r>
              <a:rPr lang="en-US" dirty="0"/>
              <a:t>, </a:t>
            </a:r>
            <a:r>
              <a:rPr lang="en-US" dirty="0">
                <a:hlinkClick r:id="rId11" tooltip="IPad"/>
              </a:rPr>
              <a:t>iPad</a:t>
            </a:r>
            <a:r>
              <a:rPr lang="en-US" dirty="0"/>
              <a:t> and </a:t>
            </a:r>
            <a:r>
              <a:rPr lang="en-US" dirty="0">
                <a:hlinkClick r:id="rId12" tooltip="Windows Store"/>
              </a:rPr>
              <a:t>Windows</a:t>
            </a:r>
            <a:r>
              <a:rPr lang="en-US" dirty="0"/>
              <a:t>, and with its </a:t>
            </a:r>
            <a:r>
              <a:rPr lang="en-US" dirty="0">
                <a:hlinkClick r:id="rId13" tooltip="Web application"/>
              </a:rPr>
              <a:t>web </a:t>
            </a:r>
            <a:r>
              <a:rPr lang="en-US" dirty="0" smtClean="0">
                <a:hlinkClick r:id="rId13" tooltip="Web application"/>
              </a:rPr>
              <a:t>application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based </a:t>
            </a:r>
            <a:r>
              <a:rPr lang="en-US" dirty="0"/>
              <a:t>on </a:t>
            </a:r>
            <a:r>
              <a:rPr lang="en-US" dirty="0">
                <a:hlinkClick r:id="rId14" tooltip="HTML5"/>
              </a:rPr>
              <a:t>HTML5</a:t>
            </a:r>
            <a:r>
              <a:rPr lang="en-US" dirty="0"/>
              <a:t> technology.</a:t>
            </a:r>
          </a:p>
        </p:txBody>
      </p:sp>
    </p:spTree>
    <p:extLst>
      <p:ext uri="{BB962C8B-B14F-4D97-AF65-F5344CB8AC3E}">
        <p14:creationId xmlns:p14="http://schemas.microsoft.com/office/powerpoint/2010/main" val="71673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7" y="1185322"/>
            <a:ext cx="11149906" cy="5403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4751" y="107576"/>
            <a:ext cx="4202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GeoGebra.org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86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" y="1068730"/>
            <a:ext cx="11174506" cy="56576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4905" y="145400"/>
            <a:ext cx="308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Resources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45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97" y="1081176"/>
            <a:ext cx="9729606" cy="5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7" y="2097460"/>
            <a:ext cx="11395206" cy="3886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2781" y="519970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Math Activities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41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040746"/>
            <a:ext cx="9686925" cy="5610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4535" y="77075"/>
            <a:ext cx="283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50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091"/>
            <a:ext cx="10058400" cy="4954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031" y="385499"/>
            <a:ext cx="341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Installation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82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50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GeoGebra 1 Introduction and Basic</vt:lpstr>
      <vt:lpstr> GeoGebra was created by Markus Hohenwarter in 2001/2002 as part of his master's thesis in mathematics education and computer science at the University of Salzburg in Austria.   </vt:lpstr>
      <vt:lpstr>GeoGebra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Classic Apps Tutorials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 1</dc:title>
  <dc:creator>Warabhorn Preechaporn</dc:creator>
  <cp:lastModifiedBy>Warabhorn Preechaporn</cp:lastModifiedBy>
  <cp:revision>22</cp:revision>
  <dcterms:created xsi:type="dcterms:W3CDTF">2018-04-11T06:55:05Z</dcterms:created>
  <dcterms:modified xsi:type="dcterms:W3CDTF">2019-04-10T09:51:52Z</dcterms:modified>
</cp:coreProperties>
</file>